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945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8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tangolo 39"/>
          <p:cNvSpPr/>
          <p:nvPr/>
        </p:nvSpPr>
        <p:spPr>
          <a:xfrm>
            <a:off x="251520" y="1124745"/>
            <a:ext cx="3168352" cy="56166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dbl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79514" y="116632"/>
            <a:ext cx="8748916" cy="43204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Vendita mobili di ufficio con </a:t>
            </a:r>
            <a:r>
              <a:rPr lang="it-IT" b="1" dirty="0" smtClean="0"/>
              <a:t>rappresentanti</a:t>
            </a:r>
            <a:endParaRPr lang="en-US" b="1" dirty="0"/>
          </a:p>
        </p:txBody>
      </p:sp>
      <p:sp>
        <p:nvSpPr>
          <p:cNvPr id="60" name="TextBox 1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12357" y="672951"/>
            <a:ext cx="24801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t-IT" dirty="0" smtClean="0">
                <a:solidFill>
                  <a:sysClr val="windowText" lastClr="000000"/>
                </a:solidFill>
              </a:rPr>
              <a:t>Cliente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61" name="TextBox 1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63887" y="672951"/>
            <a:ext cx="27263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ysClr val="windowText" lastClr="000000"/>
                </a:solidFill>
              </a:rPr>
              <a:t>Rappresentante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3563888" y="1124745"/>
            <a:ext cx="2721419" cy="56166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dbl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ttangolo 61"/>
          <p:cNvSpPr/>
          <p:nvPr/>
        </p:nvSpPr>
        <p:spPr>
          <a:xfrm>
            <a:off x="6412357" y="1124745"/>
            <a:ext cx="2480123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191"/>
          <p:cNvSpPr/>
          <p:nvPr/>
        </p:nvSpPr>
        <p:spPr bwMode="auto">
          <a:xfrm>
            <a:off x="2512617" y="1272757"/>
            <a:ext cx="806401" cy="28264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>
                <a:solidFill>
                  <a:schemeClr val="tx1"/>
                </a:solidFill>
              </a:rPr>
              <a:t>Start</a:t>
            </a:r>
            <a:endParaRPr lang="it-IT" sz="1600" b="1" kern="0" dirty="0">
              <a:solidFill>
                <a:schemeClr val="tx1"/>
              </a:solidFill>
            </a:endParaRPr>
          </a:p>
        </p:txBody>
      </p:sp>
      <p:sp>
        <p:nvSpPr>
          <p:cNvPr id="70" name="AutoShape 213"/>
          <p:cNvSpPr>
            <a:spLocks noChangeArrowheads="1"/>
          </p:cNvSpPr>
          <p:nvPr/>
        </p:nvSpPr>
        <p:spPr bwMode="auto">
          <a:xfrm>
            <a:off x="6588224" y="5587538"/>
            <a:ext cx="2160240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Ricezione merce</a:t>
            </a:r>
            <a:endParaRPr lang="it-IT" sz="1600" kern="0" dirty="0"/>
          </a:p>
        </p:txBody>
      </p:sp>
      <p:cxnSp>
        <p:nvCxnSpPr>
          <p:cNvPr id="76" name="Connettore 2 75"/>
          <p:cNvCxnSpPr>
            <a:stCxn id="69" idx="6"/>
            <a:endCxn id="36" idx="1"/>
          </p:cNvCxnSpPr>
          <p:nvPr/>
        </p:nvCxnSpPr>
        <p:spPr>
          <a:xfrm>
            <a:off x="3319016" y="1414079"/>
            <a:ext cx="388888" cy="13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91"/>
          <p:cNvSpPr/>
          <p:nvPr/>
        </p:nvSpPr>
        <p:spPr bwMode="auto">
          <a:xfrm>
            <a:off x="7884368" y="6307617"/>
            <a:ext cx="864096" cy="282642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End</a:t>
            </a:r>
          </a:p>
        </p:txBody>
      </p:sp>
      <p:cxnSp>
        <p:nvCxnSpPr>
          <p:cNvPr id="50" name="Connettore 2 49"/>
          <p:cNvCxnSpPr>
            <a:stCxn id="66" idx="3"/>
            <a:endCxn id="70" idx="1"/>
          </p:cNvCxnSpPr>
          <p:nvPr/>
        </p:nvCxnSpPr>
        <p:spPr>
          <a:xfrm>
            <a:off x="2920937" y="5839281"/>
            <a:ext cx="3667289" cy="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4 47"/>
          <p:cNvCxnSpPr>
            <a:stCxn id="35" idx="2"/>
            <a:endCxn id="96" idx="3"/>
          </p:cNvCxnSpPr>
          <p:nvPr/>
        </p:nvCxnSpPr>
        <p:spPr>
          <a:xfrm rot="5400000">
            <a:off x="6691883" y="1262703"/>
            <a:ext cx="440756" cy="15121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stCxn id="36" idx="3"/>
            <a:endCxn id="35" idx="1"/>
          </p:cNvCxnSpPr>
          <p:nvPr/>
        </p:nvCxnSpPr>
        <p:spPr>
          <a:xfrm flipV="1">
            <a:off x="6156177" y="1546382"/>
            <a:ext cx="432049" cy="5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213"/>
          <p:cNvSpPr>
            <a:spLocks noChangeArrowheads="1"/>
          </p:cNvSpPr>
          <p:nvPr/>
        </p:nvSpPr>
        <p:spPr bwMode="auto">
          <a:xfrm>
            <a:off x="6588224" y="1294353"/>
            <a:ext cx="2160240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Sottoscrive ordine</a:t>
            </a:r>
            <a:endParaRPr lang="it-IT" sz="1600" kern="0" dirty="0"/>
          </a:p>
        </p:txBody>
      </p:sp>
      <p:sp>
        <p:nvSpPr>
          <p:cNvPr id="36" name="AutoShape 213"/>
          <p:cNvSpPr>
            <a:spLocks noChangeArrowheads="1"/>
          </p:cNvSpPr>
          <p:nvPr/>
        </p:nvSpPr>
        <p:spPr bwMode="auto">
          <a:xfrm>
            <a:off x="3707906" y="1299536"/>
            <a:ext cx="2448271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Contatta clienti e presenta campionario</a:t>
            </a:r>
            <a:endParaRPr lang="it-IT" sz="1600" kern="0" dirty="0"/>
          </a:p>
        </p:txBody>
      </p:sp>
      <p:sp>
        <p:nvSpPr>
          <p:cNvPr id="37" name="Text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520" y="672951"/>
            <a:ext cx="31683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ysClr val="windowText" lastClr="000000"/>
                </a:solidFill>
              </a:rPr>
              <a:t>Azienda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43" name="Hexagon 85"/>
          <p:cNvSpPr>
            <a:spLocks noChangeArrowheads="1"/>
          </p:cNvSpPr>
          <p:nvPr/>
        </p:nvSpPr>
        <p:spPr bwMode="auto">
          <a:xfrm>
            <a:off x="308588" y="3787338"/>
            <a:ext cx="502393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SI</a:t>
            </a:r>
            <a:endParaRPr lang="it-IT" sz="1600" b="1" kern="0" dirty="0"/>
          </a:p>
        </p:txBody>
      </p:sp>
      <p:sp>
        <p:nvSpPr>
          <p:cNvPr id="46" name="AutoShape 213"/>
          <p:cNvSpPr>
            <a:spLocks noChangeArrowheads="1"/>
          </p:cNvSpPr>
          <p:nvPr/>
        </p:nvSpPr>
        <p:spPr bwMode="auto">
          <a:xfrm>
            <a:off x="755577" y="2779226"/>
            <a:ext cx="2178489" cy="736468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La merce è disponibile</a:t>
            </a:r>
            <a:endParaRPr lang="it-IT" sz="1600" b="1" kern="0" dirty="0"/>
          </a:p>
        </p:txBody>
      </p:sp>
      <p:cxnSp>
        <p:nvCxnSpPr>
          <p:cNvPr id="47" name="Connettore 2 46"/>
          <p:cNvCxnSpPr>
            <a:stCxn id="97" idx="2"/>
            <a:endCxn id="55" idx="0"/>
          </p:cNvCxnSpPr>
          <p:nvPr/>
        </p:nvCxnSpPr>
        <p:spPr>
          <a:xfrm flipH="1">
            <a:off x="1812896" y="4866888"/>
            <a:ext cx="7357" cy="288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Hexagon 85"/>
          <p:cNvSpPr>
            <a:spLocks noChangeArrowheads="1"/>
          </p:cNvSpPr>
          <p:nvPr/>
        </p:nvSpPr>
        <p:spPr bwMode="auto">
          <a:xfrm>
            <a:off x="1575377" y="3787338"/>
            <a:ext cx="502393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NO</a:t>
            </a:r>
            <a:endParaRPr lang="it-IT" sz="1600" b="1" kern="0" dirty="0"/>
          </a:p>
        </p:txBody>
      </p:sp>
      <p:cxnSp>
        <p:nvCxnSpPr>
          <p:cNvPr id="58" name="Connettore 2 57"/>
          <p:cNvCxnSpPr>
            <a:endCxn id="97" idx="0"/>
          </p:cNvCxnSpPr>
          <p:nvPr/>
        </p:nvCxnSpPr>
        <p:spPr>
          <a:xfrm flipH="1">
            <a:off x="1820252" y="4083497"/>
            <a:ext cx="21021" cy="279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213"/>
          <p:cNvSpPr>
            <a:spLocks noChangeArrowheads="1"/>
          </p:cNvSpPr>
          <p:nvPr/>
        </p:nvSpPr>
        <p:spPr bwMode="auto">
          <a:xfrm>
            <a:off x="701570" y="5587538"/>
            <a:ext cx="2219367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Preparazione ed invio  merce</a:t>
            </a:r>
            <a:endParaRPr lang="it-IT" sz="1600" b="1" kern="0" dirty="0"/>
          </a:p>
        </p:txBody>
      </p:sp>
      <p:cxnSp>
        <p:nvCxnSpPr>
          <p:cNvPr id="68" name="Connettore 2 67"/>
          <p:cNvCxnSpPr>
            <a:stCxn id="55" idx="4"/>
            <a:endCxn id="66" idx="0"/>
          </p:cNvCxnSpPr>
          <p:nvPr/>
        </p:nvCxnSpPr>
        <p:spPr>
          <a:xfrm flipH="1">
            <a:off x="1811253" y="5376685"/>
            <a:ext cx="1643" cy="210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AutoShape 213"/>
          <p:cNvSpPr>
            <a:spLocks noChangeArrowheads="1"/>
          </p:cNvSpPr>
          <p:nvPr/>
        </p:nvSpPr>
        <p:spPr bwMode="auto">
          <a:xfrm>
            <a:off x="3707904" y="1987137"/>
            <a:ext cx="2448272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Invia ordine ad azienda</a:t>
            </a:r>
            <a:endParaRPr lang="it-IT" sz="1600" kern="0" dirty="0"/>
          </a:p>
        </p:txBody>
      </p:sp>
      <p:sp>
        <p:nvSpPr>
          <p:cNvPr id="97" name="AutoShape 213"/>
          <p:cNvSpPr>
            <a:spLocks noChangeArrowheads="1"/>
          </p:cNvSpPr>
          <p:nvPr/>
        </p:nvSpPr>
        <p:spPr bwMode="auto">
          <a:xfrm>
            <a:off x="701570" y="4363401"/>
            <a:ext cx="2237367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/>
              <a:t>L</a:t>
            </a:r>
            <a:r>
              <a:rPr lang="it-IT" sz="1600" b="1" kern="0" dirty="0" smtClean="0"/>
              <a:t>avorazione ordine</a:t>
            </a:r>
            <a:endParaRPr lang="it-IT" sz="1600" b="1" kern="0" dirty="0"/>
          </a:p>
        </p:txBody>
      </p:sp>
      <p:cxnSp>
        <p:nvCxnSpPr>
          <p:cNvPr id="15" name="Connettore 4 14"/>
          <p:cNvCxnSpPr>
            <a:stCxn id="96" idx="1"/>
            <a:endCxn id="38" idx="3"/>
          </p:cNvCxnSpPr>
          <p:nvPr/>
        </p:nvCxnSpPr>
        <p:spPr>
          <a:xfrm rot="10800000" flipV="1">
            <a:off x="2945220" y="2239165"/>
            <a:ext cx="762685" cy="2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4 27"/>
          <p:cNvCxnSpPr>
            <a:stCxn id="46" idx="1"/>
          </p:cNvCxnSpPr>
          <p:nvPr/>
        </p:nvCxnSpPr>
        <p:spPr>
          <a:xfrm rot="10800000" flipV="1">
            <a:off x="559781" y="3147459"/>
            <a:ext cx="195795" cy="6481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4 29"/>
          <p:cNvCxnSpPr>
            <a:stCxn id="46" idx="2"/>
          </p:cNvCxnSpPr>
          <p:nvPr/>
        </p:nvCxnSpPr>
        <p:spPr>
          <a:xfrm rot="16200000" flipH="1">
            <a:off x="1709000" y="3651514"/>
            <a:ext cx="271646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1691680" y="5155489"/>
            <a:ext cx="242429" cy="2211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4 73"/>
          <p:cNvCxnSpPr>
            <a:endCxn id="55" idx="2"/>
          </p:cNvCxnSpPr>
          <p:nvPr/>
        </p:nvCxnSpPr>
        <p:spPr>
          <a:xfrm rot="16200000" flipH="1">
            <a:off x="462430" y="4036835"/>
            <a:ext cx="1326607" cy="11318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>
            <a:stCxn id="70" idx="2"/>
            <a:endCxn id="113" idx="1"/>
          </p:cNvCxnSpPr>
          <p:nvPr/>
        </p:nvCxnSpPr>
        <p:spPr>
          <a:xfrm>
            <a:off x="7668344" y="6091594"/>
            <a:ext cx="342568" cy="257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utoShape 213"/>
          <p:cNvSpPr>
            <a:spLocks noChangeArrowheads="1"/>
          </p:cNvSpPr>
          <p:nvPr/>
        </p:nvSpPr>
        <p:spPr bwMode="auto">
          <a:xfrm>
            <a:off x="737329" y="1987707"/>
            <a:ext cx="2207891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Acquisizione ordine dal sistema informativo</a:t>
            </a:r>
            <a:endParaRPr lang="it-IT" sz="1600" b="1" kern="0" dirty="0"/>
          </a:p>
        </p:txBody>
      </p:sp>
      <p:cxnSp>
        <p:nvCxnSpPr>
          <p:cNvPr id="4" name="Connettore 4 3"/>
          <p:cNvCxnSpPr>
            <a:stCxn id="38" idx="2"/>
            <a:endCxn id="46" idx="0"/>
          </p:cNvCxnSpPr>
          <p:nvPr/>
        </p:nvCxnSpPr>
        <p:spPr>
          <a:xfrm rot="16200000" flipH="1">
            <a:off x="1699032" y="2633435"/>
            <a:ext cx="288032" cy="354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41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</dc:creator>
  <cp:lastModifiedBy>Antonio Dell'Anna</cp:lastModifiedBy>
  <cp:revision>93</cp:revision>
  <dcterms:created xsi:type="dcterms:W3CDTF">2013-12-31T12:58:50Z</dcterms:created>
  <dcterms:modified xsi:type="dcterms:W3CDTF">2014-08-22T07:05:40Z</dcterms:modified>
</cp:coreProperties>
</file>